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52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F69"/>
    <a:srgbClr val="0A1C5A"/>
    <a:srgbClr val="12244C"/>
    <a:srgbClr val="183360"/>
    <a:srgbClr val="047BC1"/>
    <a:srgbClr val="736EAA"/>
    <a:srgbClr val="D8642C"/>
    <a:srgbClr val="BC4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 showGuides="1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C991-49E4-F243-9723-E1DF80648C2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768CB-7341-D34D-9093-30222AFB8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7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98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009"/>
            <a:ext cx="8229600" cy="3221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36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9678"/>
            <a:ext cx="4038600" cy="31835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9678"/>
            <a:ext cx="4038600" cy="31835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680969" y="144103"/>
            <a:ext cx="6307667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08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8079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7900"/>
            <a:ext cx="4040188" cy="26607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88079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F7F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67900"/>
            <a:ext cx="4041775" cy="26607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529418" y="0"/>
            <a:ext cx="6424082" cy="772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5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906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973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9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12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2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1947" y="246157"/>
            <a:ext cx="6508750" cy="693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2267"/>
            <a:ext cx="8229600" cy="3623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10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61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90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162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Custom Design</vt:lpstr>
      <vt:lpstr>1_Custom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Gately</dc:creator>
  <cp:lastModifiedBy>Taylor Shaw</cp:lastModifiedBy>
  <cp:revision>33</cp:revision>
  <dcterms:created xsi:type="dcterms:W3CDTF">2014-12-04T16:17:27Z</dcterms:created>
  <dcterms:modified xsi:type="dcterms:W3CDTF">2018-11-22T15:32:31Z</dcterms:modified>
</cp:coreProperties>
</file>